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C3597-FDFA-4C3C-80A9-338C38397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9C63E3-845C-48C0-8902-C3E4A2ADC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F7798-36CB-473B-8307-41C51C3B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CA788-88F9-4ECE-A9C2-5DAC01A5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4FBC7-29BC-4895-A33E-734DF0CD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842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70139-7EF6-420E-92B9-6BF0F648C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FA34E-8EEC-49EF-B836-509E6E28C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92976-86A8-4003-95E9-402E39C7F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A9A2C-A849-4572-8D53-E848B00E3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128C2-4351-4D49-9664-524F9F6C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94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33AEA-0448-41A6-928F-E7B297BB01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2EB2B-55F3-4593-8B81-1BDF69B63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E6EC-12DA-44CD-A12D-715B7AC04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8CD04-135D-4AE0-AE42-9C2F8C42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00D0A-F706-4AEB-8961-1C7925EF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C2BBA-80B6-41B9-A17D-C98382B16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EF2A5-53F1-4B2F-86C4-DC313BA07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BBE7A-A01A-4146-9095-6AC05C967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A317F-A0B0-44C3-A9D1-71AD335E1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D9073-7E5C-46A1-95D6-9DBC6027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61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F183-08A8-4E45-BEC4-583943FE2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12019-D8F2-4190-A9A3-E27314F03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3DEF3-E66E-4DCD-8422-6A69AB52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CA97A-986E-442A-9B23-4C43D5F1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095C5-AC51-4E13-910D-A865783B6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95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AF3D8-CA49-4F23-9785-2165C3D4E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602E3-B10D-45B6-A334-4DB0DD503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339AB-1250-4E36-9D2C-871E8D057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7C79F-D262-4610-8909-A24E3C7A1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63702-725B-493C-99C9-AC5C6763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39E55-345F-411F-B5B7-B38103E8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6071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A5555-610C-440B-A1D3-DA2910B1D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041FB-3EE8-45A0-8FE1-401ADCFC5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B67A9-FAED-4155-9101-ECA67FCD6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766F6-11C4-4D46-AAE4-B65AE6362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5339A-7027-4134-8A53-3E082F5F3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0CC7A6-81C0-4907-BD2F-D2EE7760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57AEE-F4E7-4FCC-BB4A-D056E6F25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CC557A-99B2-4825-A6CF-C5146B83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66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9EE44-1973-4371-921D-EE96E92C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F61FE7-C432-4DB8-A605-D5F70DCC2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852EF-669B-46B9-A8D9-AC4F53D6A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A082B-AAFF-4BD0-B424-A8038114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420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68949-0C3F-4F3A-B3D1-A797227B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735A9F-409D-4AF0-978E-0BEA929A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AF03F-7253-4F4D-8BF3-B3F887B0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861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A6E17-0E53-41D5-BE30-537B95968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5164B-AAD7-4FA9-A687-CBCBDC33D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DBA03-A8AE-438A-8140-5891D864D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0EAD5-D156-44A0-85E0-E1FF330F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C162B-602C-47EE-9953-AEE46294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9352D-B054-44CD-A17D-5A832E56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773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030B9-CAA8-477D-8C44-53FD92F61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43F5F0-368C-4D55-B720-F6D36FD9F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BDA939-8A85-4922-87A1-68A73EF1B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BA66C-F4D2-405E-9872-B5D6DE552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365AE-7B09-431A-9B88-F664758A1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972D7-F49A-47F4-90A7-593DA182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67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4C5DF-6815-4BD7-8896-E701A548F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5F238-7E69-43C4-A560-663E4EEBC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6F0E2-3557-4886-9DF1-41E6D62DE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A24C-9333-4CB8-824C-1A8F458E7FAA}" type="datetimeFigureOut">
              <a:rPr lang="en-CA" smtClean="0"/>
              <a:t>2021-01-18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F8785-A882-4C00-ACBC-341DA8D00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4EF05-5E63-48CD-835D-0EF74642F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F20A7-CEDE-4202-823D-FF79F6F2D0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88EA8-6A66-4EAA-8A4A-299E63B52D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Chapter 14 Chi Square Test: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16DBD-45FB-4D8B-A186-498F0CD41A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783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3A8EFB-29D8-40F8-8D31-1400A74B1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87042"/>
            <a:ext cx="11556206" cy="179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2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7FECA3A-CEFD-4EFD-806C-4D23E9949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8" y="404073"/>
            <a:ext cx="11584370" cy="39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22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F27D6-4E10-4DB5-88AD-DFCBC626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6D216-A2F5-42AC-9DC0-17E42E78A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63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765A1-A7AD-467E-B04E-389CA1BEC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12AC0-22A5-4507-9F9C-9C4734D47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4490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D6C25-1A6E-4277-B227-60F43FF8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E2096-E876-42C1-8FC7-864279CB6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328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284F-FE2C-4A98-8D9D-17BBB37A6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4088A-5CAE-442B-8A4A-E9BE6FDB5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300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12643-B16C-4DA3-93A6-1757855C6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D2BF1-6670-485A-B579-A114DC767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080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</Words>
  <Application>Microsoft Office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Chapter 14 Chi Square Test: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 Chi Square Test:</dc:title>
  <dc:creator>Danny Young</dc:creator>
  <cp:lastModifiedBy>Danny Young</cp:lastModifiedBy>
  <cp:revision>2</cp:revision>
  <dcterms:created xsi:type="dcterms:W3CDTF">2021-01-18T17:42:52Z</dcterms:created>
  <dcterms:modified xsi:type="dcterms:W3CDTF">2021-01-18T18:51:33Z</dcterms:modified>
</cp:coreProperties>
</file>